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2" r:id="rId35"/>
    <p:sldId id="290" r:id="rId36"/>
    <p:sldId id="291" r:id="rId37"/>
    <p:sldId id="289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</p:sldIdLst>
  <p:sldSz cx="12192000" cy="6858000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80" y="1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36FD9-3C57-419C-8D0C-BAD968380439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D6397-4037-49FF-80A2-5975F55D0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6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9FD3-9CBC-4C0F-8B23-F7F9CDB58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3318B1-DBFC-4699-B29E-8CE5476CA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09172-8295-4A78-864E-CC8F26C93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0CFB-B335-4336-89E7-E1B1D412F6C2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3F278-EB52-4DBC-8122-8B6974E0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2B3CE-79C4-496F-A895-00ECAB978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3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5FAC8-92F8-482A-95C3-0BEEA9DC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C1ECB-393F-4713-BD17-36C58F0E0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18228-8E26-4878-B85E-EA8EB649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72CA-B7A5-4335-8AFA-63C0F70CB9CB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7D229-94DD-4073-BC1A-30A09B91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BF18-D4EF-4B60-9636-01668355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0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541E3-98A7-48B7-B71D-A9D1EA442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E7141-F5A1-4701-91C8-4D2DE8B0D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95AAC-21F5-49D4-85FC-06F0420DD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1105-37EE-4A29-88A3-186210F29647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D024B-6C0A-4AD5-BC76-304CF7AA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5121E-5916-4AEC-BE81-F9AF66077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7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6432-79E7-4DF6-8918-D04ECA22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7A482-22BA-499F-AFD3-D3B69BD90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2B518-B05B-459D-B342-AD9066DB9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49A04-6D3E-4085-AE10-544B8FA9D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997C-3264-41D5-93A5-91694E12B441}" type="datetime1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8A06F-1E9D-4D5C-BD5F-28AC80FB7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F7BA7-FF69-4FDD-AF6D-B3778866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6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F66C-5D7E-4431-9597-D3E461FA6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D49A6-8150-4A5D-80B5-2038FBBCE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E8306-48F7-4E80-AC05-EE819CF9A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9DA1DF-1878-495A-A1C0-EA799E096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D5329E-C9EA-48F5-A1D9-7952A2EB9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A2EE6F-04A5-4712-8C50-DC11FB648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DC92-8C3B-4FDF-8394-FE67FDBF9189}" type="datetime1">
              <a:rPr lang="en-US" smtClean="0"/>
              <a:t>2/13/2021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6D13FD-606A-4D69-BFBC-05F35296D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BFF10E-EA30-4507-A11F-4E42A0F6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15829-2098-42A2-94E7-4CFA3DBF7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6E10E5-6F3E-4C5E-A207-30DF96B9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EFE3-2FF3-47C8-860E-E3078E53E2BE}" type="datetime1">
              <a:rPr lang="en-US" smtClean="0"/>
              <a:t>2/13/2021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9BC6D-59FA-4667-97F8-C14406C94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9F841-B98C-41E1-8CC1-BEA3A64A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60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3080D4-9225-4BD8-AC89-CBE22322F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63054-E34B-4CA5-9316-130E36F7638F}" type="datetime1">
              <a:rPr lang="en-US" smtClean="0"/>
              <a:t>2/13/2021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C9198E-ACEC-4B08-A695-1E210AED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3CBBD-A2D1-43FD-8E85-A8322F036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2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2BFEC-BFE3-42FD-B840-3F2699916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ECADC-A0C0-4185-92D7-5F3CB22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AD467-7DAE-47A3-9E9E-351897284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72E6B-F12A-401A-8F17-BBEEF93BD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9DAF-C36E-4B0E-9066-BF0678DB7BAC}" type="datetime1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CDDE9-D4E5-4FA9-923B-A2F1375B9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5CAC9-BAFE-4247-A550-41D4E7269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6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EB95E-CD9E-42CF-BADB-C4CD0DD6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046E7B-57AA-46E3-949A-97D424BE69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96CBD-7F7C-4EBB-B3E6-D3A173D14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0AEC8A-8FC7-4C65-BF00-0D1679FE3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08D9-07E2-4EF2-8576-5D6C51B30AC6}" type="datetime1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88A1EF-193C-4946-BC6C-39421B715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33DB1-18C5-4475-9C52-53CD445F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3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E812-1F0E-4839-8249-8909CD86E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873C02-570C-4C57-82B1-DB2D5A85D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6E25D-DB56-48A8-B2A0-BC623AFB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D9B8-6C26-4FE4-AC5B-32CBA77B4F37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77E77-49D8-49F4-920A-8EFD2DDE4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109B5-0B30-4E9E-BDCD-02137ACE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D10295-841C-4573-86D0-B980E4558D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694DF8-9A4B-4817-B2D9-2C8E9FCC6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D9406-DB9B-458C-BAB1-41C6700C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ABC82-44F2-446E-8F1A-5EED5F62914C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01DF0-06C1-415C-8218-A33C613DD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81590-546E-47C6-A41C-CC42DC2B9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0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A54CD6-248F-48D5-88E0-5BD044DA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5EE00-79E6-40A2-B6C2-8C3243C90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706C5-B75A-4CB8-BDB2-65DB1A04C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BD175-8D5B-436F-8FF2-2B72956D2A83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37150-15B9-4C36-9654-F10585B27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68A7B-2D4F-4AF4-97FF-1D33E1151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D3121-948F-45E9-8026-D947DC106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065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9619D-3731-4380-8AB7-D260260590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LDB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E5A38A-8DB2-4F29-ACE2-2635CB3B3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z="1600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877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297D6A8-8763-4CEF-87C2-B266162E908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27425" y="685800"/>
            <a:ext cx="5135563" cy="5867400"/>
            <a:chOff x="3527425" y="685800"/>
            <a:chExt cx="5135563" cy="5867400"/>
          </a:xfrm>
        </p:grpSpPr>
        <p:pic>
          <p:nvPicPr>
            <p:cNvPr id="3" name="Picture 2" descr="195_-LDB003 Linda Frankie w Tyler and Diane Ake">
              <a:extLst>
                <a:ext uri="{FF2B5EF4-FFF2-40B4-BE49-F238E27FC236}">
                  <a16:creationId xmlns:a16="http://schemas.microsoft.com/office/drawing/2014/main" id="{30767F37-A45A-4425-A50D-21B418D0727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7425" y="685800"/>
              <a:ext cx="51355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2076D2-2D9C-4657-BFBE-3C91F430337A}"/>
                </a:ext>
              </a:extLst>
            </p:cNvPr>
            <p:cNvSpPr/>
            <p:nvPr/>
          </p:nvSpPr>
          <p:spPr>
            <a:xfrm>
              <a:off x="3527425" y="6210300"/>
              <a:ext cx="51355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195_-LDB003 Linda Frankie w Tyler and Diane Ake</a:t>
              </a:r>
              <a:endParaRPr lang="en-US" sz="2400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60BD23-55A1-4714-A096-4947A3C7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4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48207E0-9691-4E92-B0F5-5788F1CF57B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95675" y="685800"/>
            <a:ext cx="5199063" cy="5867400"/>
            <a:chOff x="3495675" y="685800"/>
            <a:chExt cx="5199063" cy="5867400"/>
          </a:xfrm>
        </p:grpSpPr>
        <p:pic>
          <p:nvPicPr>
            <p:cNvPr id="3" name="Picture 2" descr="195_-LDB004 Linda Franklin Off to School">
              <a:extLst>
                <a:ext uri="{FF2B5EF4-FFF2-40B4-BE49-F238E27FC236}">
                  <a16:creationId xmlns:a16="http://schemas.microsoft.com/office/drawing/2014/main" id="{75633731-5500-4EB5-B9C4-4D667787CAF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5675" y="685800"/>
              <a:ext cx="51990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DCFF052-F14E-46A0-8609-DA87FA963B64}"/>
                </a:ext>
              </a:extLst>
            </p:cNvPr>
            <p:cNvSpPr/>
            <p:nvPr/>
          </p:nvSpPr>
          <p:spPr>
            <a:xfrm>
              <a:off x="3495675" y="6210300"/>
              <a:ext cx="51990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195_-LDB004 Linda Franklin Off to School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5898E6-AF8B-4DFA-BAD6-322D78E1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26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A76A6CE-59C1-4BBD-8B0C-F85CE4270D0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667000" y="109537"/>
            <a:ext cx="6638925" cy="6638925"/>
            <a:chOff x="2438400" y="-227807"/>
            <a:chExt cx="7313613" cy="7313613"/>
          </a:xfrm>
        </p:grpSpPr>
        <p:pic>
          <p:nvPicPr>
            <p:cNvPr id="3" name="Picture 2" descr="195_-LDB008 Hazel accompanying Linda on violin">
              <a:extLst>
                <a:ext uri="{FF2B5EF4-FFF2-40B4-BE49-F238E27FC236}">
                  <a16:creationId xmlns:a16="http://schemas.microsoft.com/office/drawing/2014/main" id="{7747ED11-5D61-4E2B-A03F-23DF8942E62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438400" y="685800"/>
              <a:ext cx="73136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AE655AA-BD12-4C03-BE16-38BE3A766903}"/>
                </a:ext>
              </a:extLst>
            </p:cNvPr>
            <p:cNvSpPr/>
            <p:nvPr/>
          </p:nvSpPr>
          <p:spPr>
            <a:xfrm>
              <a:off x="2438400" y="6210300"/>
              <a:ext cx="73136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195_-LDB008 Hazel accompanying Linda on violin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761D2C-7485-4C23-90EE-E1D3BE5A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14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98BB9-FB1C-4221-9E52-96B28391CD3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60775" y="685800"/>
            <a:ext cx="4870450" cy="5867400"/>
            <a:chOff x="3660775" y="685800"/>
            <a:chExt cx="4870450" cy="5867400"/>
          </a:xfrm>
        </p:grpSpPr>
        <p:pic>
          <p:nvPicPr>
            <p:cNvPr id="3" name="Picture 2" descr="1956- LDB005 Linda Kathy Joanne - year to be confirmed">
              <a:extLst>
                <a:ext uri="{FF2B5EF4-FFF2-40B4-BE49-F238E27FC236}">
                  <a16:creationId xmlns:a16="http://schemas.microsoft.com/office/drawing/2014/main" id="{31D9D38E-0072-4BBE-842F-00B36180C80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775" y="685800"/>
              <a:ext cx="48704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7DAEA47-B091-4FA7-B5EB-F26FF337F7E4}"/>
                </a:ext>
              </a:extLst>
            </p:cNvPr>
            <p:cNvSpPr/>
            <p:nvPr/>
          </p:nvSpPr>
          <p:spPr>
            <a:xfrm>
              <a:off x="3660775" y="6210300"/>
              <a:ext cx="48704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1956- LDB005 Linda Kathy Joanne - year to be confirmed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8C96EE-2F45-43E4-A156-D356AF56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38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92AC291-A076-442D-9455-5121B1D6B67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19500" y="685800"/>
            <a:ext cx="4951413" cy="5867400"/>
            <a:chOff x="3619500" y="685800"/>
            <a:chExt cx="4951413" cy="5867400"/>
          </a:xfrm>
        </p:grpSpPr>
        <p:pic>
          <p:nvPicPr>
            <p:cNvPr id="3" name="Picture 2" descr="1957-LDB006 Lindas 10th BD Apr 1957 at Theresas with all the grandkids">
              <a:extLst>
                <a:ext uri="{FF2B5EF4-FFF2-40B4-BE49-F238E27FC236}">
                  <a16:creationId xmlns:a16="http://schemas.microsoft.com/office/drawing/2014/main" id="{A508F7B8-E677-4D75-80F8-BFBA174F8AF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9500" y="685800"/>
              <a:ext cx="49514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7EAAB6-5E1F-43D3-A0C3-02D0390263F4}"/>
                </a:ext>
              </a:extLst>
            </p:cNvPr>
            <p:cNvSpPr/>
            <p:nvPr/>
          </p:nvSpPr>
          <p:spPr>
            <a:xfrm>
              <a:off x="3619500" y="6210300"/>
              <a:ext cx="49514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1957-LDB006 Lindas 10th BD Apr 1957 at Theresas with all the grandkids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831E56-F293-46A6-BA85-E51519A3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05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0CC6466-B7CB-4F09-8206-E61BD1ED7A6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35375" y="685800"/>
            <a:ext cx="4919663" cy="5867400"/>
            <a:chOff x="3635375" y="685800"/>
            <a:chExt cx="4919663" cy="5867400"/>
          </a:xfrm>
        </p:grpSpPr>
        <p:pic>
          <p:nvPicPr>
            <p:cNvPr id="3" name="Picture 2" descr="1958-LDB010 Linda's Birthday party - 1958 - aged 11 years with Frankie Larry and Jeannie Martin">
              <a:extLst>
                <a:ext uri="{FF2B5EF4-FFF2-40B4-BE49-F238E27FC236}">
                  <a16:creationId xmlns:a16="http://schemas.microsoft.com/office/drawing/2014/main" id="{A927FC32-5178-4660-B2B6-62642A398E1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5375" y="685800"/>
              <a:ext cx="49196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1469B9C-BA02-4B98-9EE8-19AF046F50DC}"/>
                </a:ext>
              </a:extLst>
            </p:cNvPr>
            <p:cNvSpPr/>
            <p:nvPr/>
          </p:nvSpPr>
          <p:spPr>
            <a:xfrm>
              <a:off x="3635375" y="6210300"/>
              <a:ext cx="49196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1958-LDB010 Linda's Birthday party - 1958 - aged 11 years with Frankie Larry and Jeannie Martin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5F850E-900E-40A6-BDAD-28734AF1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85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ACAE8AE-D4FD-4E9A-9E28-291A950366E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30613" y="685800"/>
            <a:ext cx="4929187" cy="5867400"/>
            <a:chOff x="3630613" y="685800"/>
            <a:chExt cx="4929187" cy="5867400"/>
          </a:xfrm>
        </p:grpSpPr>
        <p:pic>
          <p:nvPicPr>
            <p:cNvPr id="3" name="Picture 2" descr="1958-LDB011 Safety Patrol Members - Linda and friend 1958">
              <a:extLst>
                <a:ext uri="{FF2B5EF4-FFF2-40B4-BE49-F238E27FC236}">
                  <a16:creationId xmlns:a16="http://schemas.microsoft.com/office/drawing/2014/main" id="{7BCB61CE-E341-4AEE-880B-C205708FD8E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0613" y="685800"/>
              <a:ext cx="49291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331388-9B08-4210-8306-3F90495F86AF}"/>
                </a:ext>
              </a:extLst>
            </p:cNvPr>
            <p:cNvSpPr/>
            <p:nvPr/>
          </p:nvSpPr>
          <p:spPr>
            <a:xfrm>
              <a:off x="3630613" y="6210300"/>
              <a:ext cx="49291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1958-LDB011 Safety Patrol Members - Linda and friend 1958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F5036A-ED70-43D5-9A31-5AECA8EA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5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E9FB65-E0B9-4CA3-9DA1-AFA91086647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98863" y="685800"/>
            <a:ext cx="4994275" cy="5867400"/>
            <a:chOff x="3598863" y="685800"/>
            <a:chExt cx="4994275" cy="5867400"/>
          </a:xfrm>
        </p:grpSpPr>
        <p:pic>
          <p:nvPicPr>
            <p:cNvPr id="3" name="Picture 2" descr="1958-LDB012 Linda - 1958 -Ruitan Talent Show (4th winner)">
              <a:extLst>
                <a:ext uri="{FF2B5EF4-FFF2-40B4-BE49-F238E27FC236}">
                  <a16:creationId xmlns:a16="http://schemas.microsoft.com/office/drawing/2014/main" id="{AE72B733-F7B7-4C5D-AA25-A4D42B5D3D8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8863" y="685800"/>
              <a:ext cx="49942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3B33CC7-026F-47D4-A487-09655747E992}"/>
                </a:ext>
              </a:extLst>
            </p:cNvPr>
            <p:cNvSpPr/>
            <p:nvPr/>
          </p:nvSpPr>
          <p:spPr>
            <a:xfrm>
              <a:off x="3598863" y="6210300"/>
              <a:ext cx="49942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1958-LDB012 Linda - 1958 -Ruitan Talent Show (4th winner)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AEAA02-748F-49A2-AEAB-20DD34A74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8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1430E57-AFAC-4CD5-B93B-FAA9DA1F715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06800" y="685800"/>
            <a:ext cx="4978400" cy="5867400"/>
            <a:chOff x="3606800" y="685800"/>
            <a:chExt cx="4978400" cy="5867400"/>
          </a:xfrm>
        </p:grpSpPr>
        <p:pic>
          <p:nvPicPr>
            <p:cNvPr id="3" name="Picture 2" descr="1958-LDB037 Linda and a bunch of other girls with Jewel Hicks - perhaps for a flower arranging class - 1958 slide date">
              <a:extLst>
                <a:ext uri="{FF2B5EF4-FFF2-40B4-BE49-F238E27FC236}">
                  <a16:creationId xmlns:a16="http://schemas.microsoft.com/office/drawing/2014/main" id="{B5385F39-E624-4FBD-99FD-78CE8450F0C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800" y="685800"/>
              <a:ext cx="49784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FFD6D0-CED2-45E5-BCEB-982B470FEFB9}"/>
                </a:ext>
              </a:extLst>
            </p:cNvPr>
            <p:cNvSpPr/>
            <p:nvPr/>
          </p:nvSpPr>
          <p:spPr>
            <a:xfrm>
              <a:off x="3606800" y="6210300"/>
              <a:ext cx="4978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1958-LDB037 Linda and a bunch of other girls with Jewel Hicks - perhaps for a flower arranging class - 1958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E92B78-0FC7-40E2-9414-12CFDC0A4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8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29DBCF9-18D0-46DF-957A-8B3DB0BEEB1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75063" y="685800"/>
            <a:ext cx="4841875" cy="5867400"/>
            <a:chOff x="3675063" y="685800"/>
            <a:chExt cx="4841875" cy="5867400"/>
          </a:xfrm>
        </p:grpSpPr>
        <p:pic>
          <p:nvPicPr>
            <p:cNvPr id="3" name="Picture 2" descr="1959-LDB042 Linda all dressed up for a double exposure - slide date Aug 1959">
              <a:extLst>
                <a:ext uri="{FF2B5EF4-FFF2-40B4-BE49-F238E27FC236}">
                  <a16:creationId xmlns:a16="http://schemas.microsoft.com/office/drawing/2014/main" id="{9481AFE5-272F-48F4-825C-9E9D77FF0A5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063" y="685800"/>
              <a:ext cx="48418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5378376-99F7-455C-ADBE-4CED0BC61C24}"/>
                </a:ext>
              </a:extLst>
            </p:cNvPr>
            <p:cNvSpPr/>
            <p:nvPr/>
          </p:nvSpPr>
          <p:spPr>
            <a:xfrm>
              <a:off x="3675063" y="6210300"/>
              <a:ext cx="48418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1959-LDB042 Linda all dressed up for a double exposure - slide date Aug 1959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6B3D5C-51AD-4C26-84A0-2E6F726C6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19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8F0FA87-CC78-4415-B96B-B6A6FEFE94E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03625" y="685800"/>
            <a:ext cx="4983163" cy="5867400"/>
            <a:chOff x="3603625" y="685800"/>
            <a:chExt cx="4983163" cy="5867400"/>
          </a:xfrm>
        </p:grpSpPr>
        <p:pic>
          <p:nvPicPr>
            <p:cNvPr id="3" name="Picture 2" descr="1960-LDB002 Linda Easter">
              <a:extLst>
                <a:ext uri="{FF2B5EF4-FFF2-40B4-BE49-F238E27FC236}">
                  <a16:creationId xmlns:a16="http://schemas.microsoft.com/office/drawing/2014/main" id="{8F706536-2105-4BF3-9666-B88905C5A0E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3625" y="685800"/>
              <a:ext cx="49831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8AE705-5FDD-409B-9160-4082AF08107E}"/>
                </a:ext>
              </a:extLst>
            </p:cNvPr>
            <p:cNvSpPr/>
            <p:nvPr/>
          </p:nvSpPr>
          <p:spPr>
            <a:xfrm>
              <a:off x="3603625" y="6210300"/>
              <a:ext cx="4983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1960-LDB002 Linda Easter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B3E768-99BB-40B1-BBA3-509B0F88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202D4F-E551-41DB-82E5-1AD73A45FB8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726222" y="104775"/>
            <a:ext cx="6174891" cy="6457950"/>
            <a:chOff x="3290888" y="685800"/>
            <a:chExt cx="5610225" cy="5867400"/>
          </a:xfrm>
        </p:grpSpPr>
        <p:pic>
          <p:nvPicPr>
            <p:cNvPr id="3" name="Picture 2" descr="1961-LDB035 Anna Grace Baer weds Paul Holloway - 1961">
              <a:extLst>
                <a:ext uri="{FF2B5EF4-FFF2-40B4-BE49-F238E27FC236}">
                  <a16:creationId xmlns:a16="http://schemas.microsoft.com/office/drawing/2014/main" id="{0E023BB1-6945-49A3-89CD-C595BFA89CA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0888" y="685800"/>
              <a:ext cx="56102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2C1D993-CFFA-48E4-B674-E003807F51EC}"/>
                </a:ext>
              </a:extLst>
            </p:cNvPr>
            <p:cNvSpPr/>
            <p:nvPr/>
          </p:nvSpPr>
          <p:spPr>
            <a:xfrm>
              <a:off x="3290888" y="6210300"/>
              <a:ext cx="56102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10000"/>
            </a:bodyPr>
            <a:lstStyle/>
            <a:p>
              <a:pPr algn="ctr"/>
              <a:r>
                <a:rPr lang="en-US" sz="2400"/>
                <a:t>1961-LDB035 Anna Grace Baer weds Paul Holloway - 1961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152717-108C-4CF3-B07C-1A16A5ED1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29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040C346-FBF8-40D3-87CA-73836AAFB4D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81413" y="685800"/>
            <a:ext cx="4829175" cy="5867400"/>
            <a:chOff x="3681413" y="685800"/>
            <a:chExt cx="4829175" cy="5867400"/>
          </a:xfrm>
        </p:grpSpPr>
        <p:pic>
          <p:nvPicPr>
            <p:cNvPr id="3" name="Picture 2" descr="1962-LDB001 Linda and blue gate Jun1962">
              <a:extLst>
                <a:ext uri="{FF2B5EF4-FFF2-40B4-BE49-F238E27FC236}">
                  <a16:creationId xmlns:a16="http://schemas.microsoft.com/office/drawing/2014/main" id="{B1BA1503-AB0E-4668-A37F-C59F1DDBADA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1413" y="685800"/>
              <a:ext cx="48291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59493E-2491-4A76-93A1-60F2BD7A57D9}"/>
                </a:ext>
              </a:extLst>
            </p:cNvPr>
            <p:cNvSpPr/>
            <p:nvPr/>
          </p:nvSpPr>
          <p:spPr>
            <a:xfrm>
              <a:off x="3681413" y="6210300"/>
              <a:ext cx="48291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1962-LDB001 Linda and blue gate Jun1962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242C15-807F-47F0-A489-00E4BBBC7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9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13247E4-6FA8-43AC-9EEF-527A8B3AB3D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9188" y="685800"/>
            <a:ext cx="4873625" cy="5867400"/>
            <a:chOff x="3659188" y="685800"/>
            <a:chExt cx="4873625" cy="5867400"/>
          </a:xfrm>
        </p:grpSpPr>
        <p:pic>
          <p:nvPicPr>
            <p:cNvPr id="3" name="Picture 2" descr="1963-LDB033 At Goshen College Chapel -GM Theoda, Kathy Bennett; Bill and Marilyn and others - 1963 slide date">
              <a:extLst>
                <a:ext uri="{FF2B5EF4-FFF2-40B4-BE49-F238E27FC236}">
                  <a16:creationId xmlns:a16="http://schemas.microsoft.com/office/drawing/2014/main" id="{5AF32F98-41C9-4E55-9DA5-83ED9FCBD8A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9188" y="685800"/>
              <a:ext cx="48736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804AC37-12C2-41E0-AC47-0CEC02155DFB}"/>
                </a:ext>
              </a:extLst>
            </p:cNvPr>
            <p:cNvSpPr/>
            <p:nvPr/>
          </p:nvSpPr>
          <p:spPr>
            <a:xfrm>
              <a:off x="3659188" y="6210300"/>
              <a:ext cx="4873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1963-LDB033 At Goshen College Chapel -GM Theoda, Kathy Bennett; Bill and Marilyn and others - 1963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0708FA-0B2B-4F22-A6D6-4A1FAD024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1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54EB6E4-E828-4F10-B26E-B1954F6B11D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68713" y="685800"/>
            <a:ext cx="4852987" cy="5867400"/>
            <a:chOff x="3668713" y="685800"/>
            <a:chExt cx="4852987" cy="5867400"/>
          </a:xfrm>
        </p:grpSpPr>
        <p:pic>
          <p:nvPicPr>
            <p:cNvPr id="3" name="Picture 2" descr="1964-LDB013 wishing may make it so, Linda. You know what happened to Bonnie! Feb. 1964">
              <a:extLst>
                <a:ext uri="{FF2B5EF4-FFF2-40B4-BE49-F238E27FC236}">
                  <a16:creationId xmlns:a16="http://schemas.microsoft.com/office/drawing/2014/main" id="{57411D6C-593E-4137-BE5B-C14451BAE5D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713" y="685800"/>
              <a:ext cx="48529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FC4A60-D695-48BE-9608-3BB2603DB24D}"/>
                </a:ext>
              </a:extLst>
            </p:cNvPr>
            <p:cNvSpPr/>
            <p:nvPr/>
          </p:nvSpPr>
          <p:spPr>
            <a:xfrm>
              <a:off x="3668713" y="6210300"/>
              <a:ext cx="48529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1964-LDB013 wishing may make it so, Linda. You know what happened to Bonnie! Feb. 1964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19DE21-2A66-43D2-8964-B6EBC080D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42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9338955-7CAD-441B-B3C4-A3F067DF22F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579688" y="-86519"/>
            <a:ext cx="7031037" cy="7031037"/>
            <a:chOff x="2579688" y="-86519"/>
            <a:chExt cx="7031037" cy="7031037"/>
          </a:xfrm>
        </p:grpSpPr>
        <p:pic>
          <p:nvPicPr>
            <p:cNvPr id="3" name="Picture 2" descr="1965-LDB007 Linda with cousin Deborah Baer NHHS Grads 1965">
              <a:extLst>
                <a:ext uri="{FF2B5EF4-FFF2-40B4-BE49-F238E27FC236}">
                  <a16:creationId xmlns:a16="http://schemas.microsoft.com/office/drawing/2014/main" id="{0B387385-7786-4D08-B720-4E81E701653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579688" y="685800"/>
              <a:ext cx="70310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E77B3F7-4154-4583-AB33-F78DD69C345E}"/>
                </a:ext>
              </a:extLst>
            </p:cNvPr>
            <p:cNvSpPr/>
            <p:nvPr/>
          </p:nvSpPr>
          <p:spPr>
            <a:xfrm>
              <a:off x="2579688" y="6210300"/>
              <a:ext cx="70310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1965-LDB007 Linda with cousin Deborah Baer NHHS Grads 1965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27C5F9-467B-428F-AD53-DBB45A65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55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FAC1DF1-C415-45E5-BC79-EF6E565FDB0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59175" y="685800"/>
            <a:ext cx="5072063" cy="5867400"/>
            <a:chOff x="3559175" y="685800"/>
            <a:chExt cx="5072063" cy="5867400"/>
          </a:xfrm>
        </p:grpSpPr>
        <p:pic>
          <p:nvPicPr>
            <p:cNvPr id="3" name="Picture 2" descr="1965-LDB014 - Linda's High School graduation 1965">
              <a:extLst>
                <a:ext uri="{FF2B5EF4-FFF2-40B4-BE49-F238E27FC236}">
                  <a16:creationId xmlns:a16="http://schemas.microsoft.com/office/drawing/2014/main" id="{F6BF9E4E-430A-47C8-8285-F71795B7643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175" y="685800"/>
              <a:ext cx="50720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C2CB7A-BDD6-4B4C-BF65-5C5811ECC513}"/>
                </a:ext>
              </a:extLst>
            </p:cNvPr>
            <p:cNvSpPr/>
            <p:nvPr/>
          </p:nvSpPr>
          <p:spPr>
            <a:xfrm>
              <a:off x="3559175" y="6210300"/>
              <a:ext cx="50720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1965-LDB014 - Linda's High School graduation 1965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7B87FA-A21B-4C99-B3B0-97C1272B7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61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CFF8B4-BF34-469E-BD1D-29EEE94B7AC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73475" y="685800"/>
            <a:ext cx="4843463" cy="5867400"/>
            <a:chOff x="3673475" y="685800"/>
            <a:chExt cx="4843463" cy="5867400"/>
          </a:xfrm>
        </p:grpSpPr>
        <p:pic>
          <p:nvPicPr>
            <p:cNvPr id="3" name="Picture 2" descr="1965-LDB015 - Linda's High School graduation 1965">
              <a:extLst>
                <a:ext uri="{FF2B5EF4-FFF2-40B4-BE49-F238E27FC236}">
                  <a16:creationId xmlns:a16="http://schemas.microsoft.com/office/drawing/2014/main" id="{C9C6ECE9-2465-4C88-9EC8-2D5F643F8D3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3475" y="685800"/>
              <a:ext cx="48434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9CE20A9-E89F-49B9-9602-1AA184348C35}"/>
                </a:ext>
              </a:extLst>
            </p:cNvPr>
            <p:cNvSpPr/>
            <p:nvPr/>
          </p:nvSpPr>
          <p:spPr>
            <a:xfrm>
              <a:off x="3673475" y="6210300"/>
              <a:ext cx="48434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1965-LDB015 - Linda's High School graduation 1965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FE82C6-6579-4260-ACB4-BD7656ACB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44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EBBDBB9-4B97-4581-BD3F-0ADFF4C6D75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29013" y="685800"/>
            <a:ext cx="5132387" cy="5867400"/>
            <a:chOff x="3529013" y="685800"/>
            <a:chExt cx="5132387" cy="5867400"/>
          </a:xfrm>
        </p:grpSpPr>
        <p:pic>
          <p:nvPicPr>
            <p:cNvPr id="3" name="Picture 2" descr="1965-LDB016 - Proud Parents (Amos and Hazel) with Linda for her High School graduation 1965">
              <a:extLst>
                <a:ext uri="{FF2B5EF4-FFF2-40B4-BE49-F238E27FC236}">
                  <a16:creationId xmlns:a16="http://schemas.microsoft.com/office/drawing/2014/main" id="{E19BCCE0-DE29-43A8-B705-0DCAB3338DF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013" y="685800"/>
              <a:ext cx="51323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8AC001-7ED1-4750-B089-30F1750AE4C9}"/>
                </a:ext>
              </a:extLst>
            </p:cNvPr>
            <p:cNvSpPr/>
            <p:nvPr/>
          </p:nvSpPr>
          <p:spPr>
            <a:xfrm>
              <a:off x="3529013" y="6210300"/>
              <a:ext cx="51323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1965-LDB016 - Proud Parents (Amos and Hazel) with Linda for her High School graduation 1965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C7BBAE-880B-472C-8A19-671F5CDD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471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A3F1E48-850B-4A5C-8A11-4FEA02F1160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1250" y="685800"/>
            <a:ext cx="4889500" cy="5867400"/>
            <a:chOff x="3651250" y="685800"/>
            <a:chExt cx="4889500" cy="5867400"/>
          </a:xfrm>
        </p:grpSpPr>
        <p:pic>
          <p:nvPicPr>
            <p:cNvPr id="3" name="Picture 2" descr="1965-LDB017 - Hazel with Linda for her High School graduation 1965">
              <a:extLst>
                <a:ext uri="{FF2B5EF4-FFF2-40B4-BE49-F238E27FC236}">
                  <a16:creationId xmlns:a16="http://schemas.microsoft.com/office/drawing/2014/main" id="{EAF254E9-0042-40E8-8D47-021A7D4A00C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50" y="685800"/>
              <a:ext cx="48895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49E4F00-7B0A-4FD6-B803-BC183E1F2AD2}"/>
                </a:ext>
              </a:extLst>
            </p:cNvPr>
            <p:cNvSpPr/>
            <p:nvPr/>
          </p:nvSpPr>
          <p:spPr>
            <a:xfrm>
              <a:off x="3651250" y="6210300"/>
              <a:ext cx="4889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1965-LDB017 - Hazel with Linda for her High School graduation 1965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ED55D5-1F09-4934-8AE6-897149845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89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F7E6DCF-BB73-49A1-A8B9-967A8933255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81400" y="685800"/>
            <a:ext cx="5027613" cy="5867400"/>
            <a:chOff x="3581400" y="685800"/>
            <a:chExt cx="5027613" cy="5867400"/>
          </a:xfrm>
        </p:grpSpPr>
        <p:pic>
          <p:nvPicPr>
            <p:cNvPr id="3" name="Picture 2" descr="1965-LDB018 - Linda's graduation dress for her High School graduation 1965">
              <a:extLst>
                <a:ext uri="{FF2B5EF4-FFF2-40B4-BE49-F238E27FC236}">
                  <a16:creationId xmlns:a16="http://schemas.microsoft.com/office/drawing/2014/main" id="{32940572-8F75-4E98-8113-91901A50A19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685800"/>
              <a:ext cx="50276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8E4E397-C51F-4CA4-BB7F-814F9210C981}"/>
                </a:ext>
              </a:extLst>
            </p:cNvPr>
            <p:cNvSpPr/>
            <p:nvPr/>
          </p:nvSpPr>
          <p:spPr>
            <a:xfrm>
              <a:off x="3581400" y="6210300"/>
              <a:ext cx="50276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1965-LDB018 - Linda's graduation dress for her High School graduation 1965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4B3206-72E6-431E-B7C9-33DDAEFF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18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21B0D68-E2AC-44C7-BE9E-6C2789B6A0E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1250" y="685800"/>
            <a:ext cx="4889500" cy="5867400"/>
            <a:chOff x="3651250" y="685800"/>
            <a:chExt cx="4889500" cy="5867400"/>
          </a:xfrm>
        </p:grpSpPr>
        <p:pic>
          <p:nvPicPr>
            <p:cNvPr id="3" name="Picture 2" descr="1965-LDB019 - Linda Baer, Karen Bond, Mrs Doris Warfield, Martha Askey at HS graduation 1965">
              <a:extLst>
                <a:ext uri="{FF2B5EF4-FFF2-40B4-BE49-F238E27FC236}">
                  <a16:creationId xmlns:a16="http://schemas.microsoft.com/office/drawing/2014/main" id="{7F6C7208-0DFC-4BA2-BC53-FEB525EF6E7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1250" y="685800"/>
              <a:ext cx="48895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AD7FE0F-2262-44F7-BD65-5E83D57DC2F4}"/>
                </a:ext>
              </a:extLst>
            </p:cNvPr>
            <p:cNvSpPr/>
            <p:nvPr/>
          </p:nvSpPr>
          <p:spPr>
            <a:xfrm>
              <a:off x="3651250" y="6210300"/>
              <a:ext cx="4889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1965-LDB019 - Linda Baer, Karen Bond, Mrs Doris Warfield, Martha Askey at HS graduation 1965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D5B096-EA92-4C1F-9F92-577B9E7D0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43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EDC9652-CF87-46F0-BE90-3344893FD82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51238" y="685800"/>
            <a:ext cx="5089525" cy="5867400"/>
            <a:chOff x="3551238" y="685800"/>
            <a:chExt cx="5089525" cy="5867400"/>
          </a:xfrm>
        </p:grpSpPr>
        <p:pic>
          <p:nvPicPr>
            <p:cNvPr id="3" name="Picture 2" descr="1965-LDB020 - Linda HS graduation- yellow band denotes National Honor Society - #7 in class of 525">
              <a:extLst>
                <a:ext uri="{FF2B5EF4-FFF2-40B4-BE49-F238E27FC236}">
                  <a16:creationId xmlns:a16="http://schemas.microsoft.com/office/drawing/2014/main" id="{E517C819-5683-4BD3-B867-6FA3F64DA5E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1238" y="685800"/>
              <a:ext cx="50895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A4274E-B038-466F-8574-A47C9F90FE15}"/>
                </a:ext>
              </a:extLst>
            </p:cNvPr>
            <p:cNvSpPr/>
            <p:nvPr/>
          </p:nvSpPr>
          <p:spPr>
            <a:xfrm>
              <a:off x="3551238" y="6210300"/>
              <a:ext cx="50895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1965-LDB020 - Linda HS graduation- yellow band denotes National Honor Society - #7 in class of 525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0D0FA8-A0FB-4E13-AF48-D8C4A349A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91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127A4BF-A2B0-43F2-8A18-FC2D2A4F3F0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29075" y="685800"/>
            <a:ext cx="4133850" cy="5867400"/>
            <a:chOff x="4029075" y="685800"/>
            <a:chExt cx="4133850" cy="5867400"/>
          </a:xfrm>
        </p:grpSpPr>
        <p:pic>
          <p:nvPicPr>
            <p:cNvPr id="3" name="Picture 2" descr="1965-LDB038 Someone is teary-eyed about graduating, but WHO no slide date">
              <a:extLst>
                <a:ext uri="{FF2B5EF4-FFF2-40B4-BE49-F238E27FC236}">
                  <a16:creationId xmlns:a16="http://schemas.microsoft.com/office/drawing/2014/main" id="{4C9A68D1-0ABA-4CE1-A5C4-9326E4D2744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9075" y="685800"/>
              <a:ext cx="41338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E89913-23A4-41C6-913A-5C7AA96F2AD0}"/>
                </a:ext>
              </a:extLst>
            </p:cNvPr>
            <p:cNvSpPr/>
            <p:nvPr/>
          </p:nvSpPr>
          <p:spPr>
            <a:xfrm>
              <a:off x="4029075" y="6210300"/>
              <a:ext cx="41338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1965-LDB038 Someone is teary-eyed about graduating, but WHO no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79439C-CD27-4C41-B44D-69694838F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85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7C77B2-199B-415E-A10A-20F06DA2D18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68700" y="685800"/>
            <a:ext cx="5054600" cy="5867400"/>
            <a:chOff x="3568700" y="685800"/>
            <a:chExt cx="5054600" cy="5867400"/>
          </a:xfrm>
        </p:grpSpPr>
        <p:pic>
          <p:nvPicPr>
            <p:cNvPr id="3" name="Picture 2" descr="1966-LDB021 - Beach party with Linda, Evie, Hazel and two other people mid-1966 per slide date">
              <a:extLst>
                <a:ext uri="{FF2B5EF4-FFF2-40B4-BE49-F238E27FC236}">
                  <a16:creationId xmlns:a16="http://schemas.microsoft.com/office/drawing/2014/main" id="{A239B0A2-6A11-46FB-B989-2582C4490A0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8700" y="685800"/>
              <a:ext cx="50546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C8B14F4-4113-44C9-88DC-1B0BA1EB2B6F}"/>
                </a:ext>
              </a:extLst>
            </p:cNvPr>
            <p:cNvSpPr/>
            <p:nvPr/>
          </p:nvSpPr>
          <p:spPr>
            <a:xfrm>
              <a:off x="3568700" y="6210300"/>
              <a:ext cx="5054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1966-LDB021 - Beach party with Linda, Evie, Hazel and two other people mid-1966 per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ECAAC0-7EAB-4511-9D6A-EA009F821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34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1FD95CC-AA41-41B3-8B27-EC25B0B8124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71888" y="685800"/>
            <a:ext cx="4846637" cy="5867400"/>
            <a:chOff x="3671888" y="685800"/>
            <a:chExt cx="4846637" cy="5867400"/>
          </a:xfrm>
        </p:grpSpPr>
        <p:pic>
          <p:nvPicPr>
            <p:cNvPr id="3" name="Picture 2" descr="1966-LDB022 - Beach party with Bill, Linda, Evie, and other people mid-1966 per slide date">
              <a:extLst>
                <a:ext uri="{FF2B5EF4-FFF2-40B4-BE49-F238E27FC236}">
                  <a16:creationId xmlns:a16="http://schemas.microsoft.com/office/drawing/2014/main" id="{E0197BBF-5D14-4B6D-AAC9-C159024A544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1888" y="685800"/>
              <a:ext cx="48466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2B6971-D2AD-4D1C-9187-D29CC03777B1}"/>
                </a:ext>
              </a:extLst>
            </p:cNvPr>
            <p:cNvSpPr/>
            <p:nvPr/>
          </p:nvSpPr>
          <p:spPr>
            <a:xfrm>
              <a:off x="3671888" y="6210300"/>
              <a:ext cx="48466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1966-LDB022 - Beach party with Bill, Linda, Evie, and other people mid-1966 per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67A310-C1AB-4E24-9C3F-22D24585B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01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440617-39A7-4491-A4CB-4B5670A4067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17913" y="685800"/>
            <a:ext cx="4956175" cy="5867400"/>
            <a:chOff x="3617913" y="685800"/>
            <a:chExt cx="4956175" cy="5867400"/>
          </a:xfrm>
        </p:grpSpPr>
        <p:pic>
          <p:nvPicPr>
            <p:cNvPr id="3" name="Picture 2" descr="1966-LDB023 - Beach party with Bill, Linda and other people mid-1966 per slide date">
              <a:extLst>
                <a:ext uri="{FF2B5EF4-FFF2-40B4-BE49-F238E27FC236}">
                  <a16:creationId xmlns:a16="http://schemas.microsoft.com/office/drawing/2014/main" id="{D99DEA89-A622-470A-93EF-ECE62942F91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913" y="685800"/>
              <a:ext cx="49561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713C6CA-362F-44F9-B4ED-06353AD02AB9}"/>
                </a:ext>
              </a:extLst>
            </p:cNvPr>
            <p:cNvSpPr/>
            <p:nvPr/>
          </p:nvSpPr>
          <p:spPr>
            <a:xfrm>
              <a:off x="3617913" y="6210300"/>
              <a:ext cx="49561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1966-LDB023 - Beach party with Bill, Linda and other people mid-1966 per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DBB0C9-0C57-4087-AD9A-9D1E144C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39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767866E-D0E2-42D0-93BD-59322E42FDB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208338" y="685800"/>
            <a:ext cx="5775325" cy="5867400"/>
            <a:chOff x="3208338" y="685800"/>
            <a:chExt cx="5775325" cy="5867400"/>
          </a:xfrm>
        </p:grpSpPr>
        <p:pic>
          <p:nvPicPr>
            <p:cNvPr id="3" name="Picture 2" descr="1966-LDB024 - Beach party with Bill, Evie, Linda and other people mid-1966 per slide date">
              <a:extLst>
                <a:ext uri="{FF2B5EF4-FFF2-40B4-BE49-F238E27FC236}">
                  <a16:creationId xmlns:a16="http://schemas.microsoft.com/office/drawing/2014/main" id="{6935D16D-35F3-4F5E-9F23-FE260C931E2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8338" y="685800"/>
              <a:ext cx="57753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207414-B0E7-4BB9-9576-A9A4F3635D35}"/>
                </a:ext>
              </a:extLst>
            </p:cNvPr>
            <p:cNvSpPr/>
            <p:nvPr/>
          </p:nvSpPr>
          <p:spPr>
            <a:xfrm>
              <a:off x="3208338" y="6210300"/>
              <a:ext cx="57753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1966-LDB024 - Beach party with Bill, Evie, Linda and other people mid-1966 per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EB4D98-1ED1-45A1-9A76-605D4977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77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EBB91DB-CA41-4324-96D8-A826BA5F3BD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87750" y="685800"/>
            <a:ext cx="5016500" cy="5867400"/>
            <a:chOff x="3587750" y="685800"/>
            <a:chExt cx="5016500" cy="5867400"/>
          </a:xfrm>
        </p:grpSpPr>
        <p:pic>
          <p:nvPicPr>
            <p:cNvPr id="3" name="Picture 2" descr="1969-LDB026 - Linda's graduation from Goshen College with friend - 1969">
              <a:extLst>
                <a:ext uri="{FF2B5EF4-FFF2-40B4-BE49-F238E27FC236}">
                  <a16:creationId xmlns:a16="http://schemas.microsoft.com/office/drawing/2014/main" id="{CB585DC0-D192-44EC-8202-027ACC72FEC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7750" y="685800"/>
              <a:ext cx="50165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157F746-C83F-4F25-8197-44B5BB62E2EC}"/>
                </a:ext>
              </a:extLst>
            </p:cNvPr>
            <p:cNvSpPr/>
            <p:nvPr/>
          </p:nvSpPr>
          <p:spPr>
            <a:xfrm>
              <a:off x="3587750" y="6210300"/>
              <a:ext cx="5016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1969-LDB026 - Linda's graduation from Goshen College with friend - 1969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B9AB2D-F843-4BCC-B3EB-E0BA3438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23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D31B36B-FFB7-4582-BF30-0CECAE50BDB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54413" y="685800"/>
            <a:ext cx="5081587" cy="5867400"/>
            <a:chOff x="3554413" y="685800"/>
            <a:chExt cx="5081587" cy="5867400"/>
          </a:xfrm>
        </p:grpSpPr>
        <p:pic>
          <p:nvPicPr>
            <p:cNvPr id="3" name="Picture 2" descr="1969-LDB027 - Linda's graduation from Goshen College - 1969">
              <a:extLst>
                <a:ext uri="{FF2B5EF4-FFF2-40B4-BE49-F238E27FC236}">
                  <a16:creationId xmlns:a16="http://schemas.microsoft.com/office/drawing/2014/main" id="{9DA645E8-BA35-418D-AE92-ADA7101DCA0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413" y="685800"/>
              <a:ext cx="50815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AA3CAFB-2233-4CB3-A35E-59C4E46E32FA}"/>
                </a:ext>
              </a:extLst>
            </p:cNvPr>
            <p:cNvSpPr/>
            <p:nvPr/>
          </p:nvSpPr>
          <p:spPr>
            <a:xfrm>
              <a:off x="3554413" y="6210300"/>
              <a:ext cx="50815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1969-LDB027 - Linda's graduation from Goshen College - 1969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534734-7811-4DF1-9299-07B0B0303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15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23DEA2A-D6AF-4B50-BE1E-36071213BC6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49663" y="685800"/>
            <a:ext cx="4891087" cy="5867400"/>
            <a:chOff x="3649663" y="685800"/>
            <a:chExt cx="4891087" cy="5867400"/>
          </a:xfrm>
        </p:grpSpPr>
        <p:pic>
          <p:nvPicPr>
            <p:cNvPr id="3" name="Picture 2" descr="1969-LDB028 - Linda's graduation from Goshen College with a friend - 1969">
              <a:extLst>
                <a:ext uri="{FF2B5EF4-FFF2-40B4-BE49-F238E27FC236}">
                  <a16:creationId xmlns:a16="http://schemas.microsoft.com/office/drawing/2014/main" id="{53FF77EB-3DAF-4CCE-8983-DF23F8C0772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9663" y="685800"/>
              <a:ext cx="48910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35992F0-3791-4155-AEF6-D77C8CE1F9BA}"/>
                </a:ext>
              </a:extLst>
            </p:cNvPr>
            <p:cNvSpPr/>
            <p:nvPr/>
          </p:nvSpPr>
          <p:spPr>
            <a:xfrm>
              <a:off x="3649663" y="6210300"/>
              <a:ext cx="48910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1969-LDB028 - Linda's graduation from Goshen College with a friend - 1969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5CA8A8-8472-4CE0-B05A-EBD2DC9B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14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A136B53-F8EA-43CA-AE19-5AED7467DCC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35363" y="685800"/>
            <a:ext cx="5119687" cy="5867400"/>
            <a:chOff x="3535363" y="685800"/>
            <a:chExt cx="5119687" cy="5867400"/>
          </a:xfrm>
        </p:grpSpPr>
        <p:pic>
          <p:nvPicPr>
            <p:cNvPr id="3" name="Picture 2" descr="1969-LDB031 Linda and friends with the Hans Herr House painting- year to be confirmed">
              <a:extLst>
                <a:ext uri="{FF2B5EF4-FFF2-40B4-BE49-F238E27FC236}">
                  <a16:creationId xmlns:a16="http://schemas.microsoft.com/office/drawing/2014/main" id="{AEBB1934-F8A4-44D3-90DD-784EB87A4C8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5363" y="685800"/>
              <a:ext cx="51196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5FC864-6117-48D6-BEAA-6716BB8D4AFD}"/>
                </a:ext>
              </a:extLst>
            </p:cNvPr>
            <p:cNvSpPr/>
            <p:nvPr/>
          </p:nvSpPr>
          <p:spPr>
            <a:xfrm>
              <a:off x="3535363" y="6210300"/>
              <a:ext cx="5119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1969-LDB031 Linda and friends with the Hans Herr House painting- year to be confirmed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5655C2-493B-47D6-A38D-0A38EE41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467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A787ED4-D620-48F1-AE1B-284C2577043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2838" y="685800"/>
            <a:ext cx="4886325" cy="5867400"/>
            <a:chOff x="3652838" y="685800"/>
            <a:chExt cx="4886325" cy="5867400"/>
          </a:xfrm>
        </p:grpSpPr>
        <p:pic>
          <p:nvPicPr>
            <p:cNvPr id="3" name="Picture 2" descr="1970-LDB041 - On the front porch Paradise Manor - Hazel, Linda with Frank Subzda and Frank's parents">
              <a:extLst>
                <a:ext uri="{FF2B5EF4-FFF2-40B4-BE49-F238E27FC236}">
                  <a16:creationId xmlns:a16="http://schemas.microsoft.com/office/drawing/2014/main" id="{6EED128F-DB85-4E0F-BB30-CC90D9779EC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838" y="685800"/>
              <a:ext cx="48863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A51748-450A-4468-9635-4A1B48FA6214}"/>
                </a:ext>
              </a:extLst>
            </p:cNvPr>
            <p:cNvSpPr/>
            <p:nvPr/>
          </p:nvSpPr>
          <p:spPr>
            <a:xfrm>
              <a:off x="3652838" y="6210300"/>
              <a:ext cx="48863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1970-LDB041 - On the front porch Paradise Manor - Hazel, Linda with Frank Subzda and Frank's parents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1D16AF-478F-44EE-B16A-79537760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91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6D11088-5026-450E-8D0C-E339340F893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24263" y="685800"/>
            <a:ext cx="4943475" cy="5867400"/>
            <a:chOff x="3624263" y="685800"/>
            <a:chExt cx="4943475" cy="5867400"/>
          </a:xfrm>
        </p:grpSpPr>
        <p:pic>
          <p:nvPicPr>
            <p:cNvPr id="3" name="Picture 2" descr="1970-LDB039 - BBQ on the terrace at Paradise Manor - Linda w Frank Subzda and Frank's parents">
              <a:extLst>
                <a:ext uri="{FF2B5EF4-FFF2-40B4-BE49-F238E27FC236}">
                  <a16:creationId xmlns:a16="http://schemas.microsoft.com/office/drawing/2014/main" id="{22CBA1C5-F433-481C-B702-A01149AA7AC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4263" y="685800"/>
              <a:ext cx="49434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08E835-1D30-445E-A991-615425E20FC1}"/>
                </a:ext>
              </a:extLst>
            </p:cNvPr>
            <p:cNvSpPr/>
            <p:nvPr/>
          </p:nvSpPr>
          <p:spPr>
            <a:xfrm>
              <a:off x="3624263" y="6210300"/>
              <a:ext cx="49434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1970-LDB039 - BBQ on the terrace at Paradise Manor - Linda w Frank Subzda and Frank's parents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6BEBBA-75F9-4ED6-AF62-DFC1DCC2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078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D9EA9FA-77E9-4F71-9971-DF30880FF11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211430" y="171450"/>
            <a:ext cx="5338845" cy="6381750"/>
            <a:chOff x="3641725" y="685800"/>
            <a:chExt cx="4908550" cy="5867400"/>
          </a:xfrm>
        </p:grpSpPr>
        <p:pic>
          <p:nvPicPr>
            <p:cNvPr id="3" name="Picture 2" descr="1970-LDB040- BBQ on the terrace at Paradise Manor - Frank Subzda's father ">
              <a:extLst>
                <a:ext uri="{FF2B5EF4-FFF2-40B4-BE49-F238E27FC236}">
                  <a16:creationId xmlns:a16="http://schemas.microsoft.com/office/drawing/2014/main" id="{41CFCD07-1D6E-4294-A99F-C4AEC8D4E80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1725" y="685800"/>
              <a:ext cx="49085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9210C33-7EBA-4EAA-B162-D507C60C17C0}"/>
                </a:ext>
              </a:extLst>
            </p:cNvPr>
            <p:cNvSpPr/>
            <p:nvPr/>
          </p:nvSpPr>
          <p:spPr>
            <a:xfrm>
              <a:off x="3641725" y="6210300"/>
              <a:ext cx="49085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1970-LDB040- BBQ on the terrace at Paradise Manor - Frank Subzda's father 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2AE651-9ECA-48E6-BD1F-B7EEECF8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07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7C59239-7347-43DC-B37A-A26ACA328C6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92500" y="685800"/>
            <a:ext cx="5205413" cy="5867400"/>
            <a:chOff x="3492500" y="685800"/>
            <a:chExt cx="5205413" cy="5867400"/>
          </a:xfrm>
        </p:grpSpPr>
        <p:pic>
          <p:nvPicPr>
            <p:cNvPr id="3" name="Picture 2" descr="1970-LDB025 - BBQ on the terrace at Paradise Manor - Hazel, Linda wih Frank Subzda, his parents and Sage">
              <a:extLst>
                <a:ext uri="{FF2B5EF4-FFF2-40B4-BE49-F238E27FC236}">
                  <a16:creationId xmlns:a16="http://schemas.microsoft.com/office/drawing/2014/main" id="{17A3D81C-01D2-4564-AB92-5893DD64372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2500" y="685800"/>
              <a:ext cx="52054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B31D21A-1942-48DA-AFE7-CC7155D7661C}"/>
                </a:ext>
              </a:extLst>
            </p:cNvPr>
            <p:cNvSpPr/>
            <p:nvPr/>
          </p:nvSpPr>
          <p:spPr>
            <a:xfrm>
              <a:off x="3492500" y="6210300"/>
              <a:ext cx="52054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1970-LDB025 - BBQ on the terrace at Paradise Manor - Hazel, Linda wih Frank Subzda, his parents and Sage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851A16-16D1-413A-AA7F-DCA0B90B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20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988F5-DC6C-4BC1-85E2-5D15E305A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LLF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F4FEA-8680-4971-A4AC-BAE5AC241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Linda, Larry and Franklin</a:t>
            </a:r>
          </a:p>
          <a:p>
            <a:r>
              <a:rPr lang="en-US" dirty="0"/>
              <a:t>Each slide includes at least two of the above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A318DB-4834-489B-96A7-3098F23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76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EDB6B45-5CE5-4DD1-9302-58B330B51D7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38550" y="685800"/>
            <a:ext cx="4914900" cy="5867400"/>
            <a:chOff x="3638550" y="685800"/>
            <a:chExt cx="4914900" cy="5867400"/>
          </a:xfrm>
        </p:grpSpPr>
        <p:pic>
          <p:nvPicPr>
            <p:cNvPr id="3" name="Picture 2" descr="196_-LLF007 Franklin Larry Dennis and Johnny deep sea fishing Florida">
              <a:extLst>
                <a:ext uri="{FF2B5EF4-FFF2-40B4-BE49-F238E27FC236}">
                  <a16:creationId xmlns:a16="http://schemas.microsoft.com/office/drawing/2014/main" id="{FBBE0E6E-CA3D-49F1-99C5-9DF6396CAD7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8550" y="685800"/>
              <a:ext cx="49149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C6EA28F-90A9-42E4-B0F2-365451E55166}"/>
                </a:ext>
              </a:extLst>
            </p:cNvPr>
            <p:cNvSpPr/>
            <p:nvPr/>
          </p:nvSpPr>
          <p:spPr>
            <a:xfrm>
              <a:off x="3638550" y="6210300"/>
              <a:ext cx="4914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196_-LLF007 Franklin Larry Dennis and Johnny deep sea fishing Florida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653BE3-B90A-40DC-A9D5-57C40A470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13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B174E5B-E2D9-49EE-AAA4-B2A0259BA0A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327400" y="685800"/>
            <a:ext cx="5535613" cy="5867400"/>
            <a:chOff x="3327400" y="685800"/>
            <a:chExt cx="5535613" cy="5867400"/>
          </a:xfrm>
        </p:grpSpPr>
        <p:pic>
          <p:nvPicPr>
            <p:cNvPr id="3" name="Picture 2" descr="196_-LLF008 Larry Franklin Johnny Dennis fishing">
              <a:extLst>
                <a:ext uri="{FF2B5EF4-FFF2-40B4-BE49-F238E27FC236}">
                  <a16:creationId xmlns:a16="http://schemas.microsoft.com/office/drawing/2014/main" id="{1F01AAC4-5CE0-4745-8BC6-3526BD3CC10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400" y="685800"/>
              <a:ext cx="55356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C1D5AB6-1327-4BC6-B1E9-4D6693165C12}"/>
                </a:ext>
              </a:extLst>
            </p:cNvPr>
            <p:cNvSpPr/>
            <p:nvPr/>
          </p:nvSpPr>
          <p:spPr>
            <a:xfrm>
              <a:off x="3327400" y="6210300"/>
              <a:ext cx="55356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196_-LLF008 Larry Franklin Johnny Dennis fishing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EEB214-BF2F-49CD-ADBF-AE6FBAE8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283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594D53F-E963-4CDD-A65D-05CAEAF08D9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06800" y="685800"/>
            <a:ext cx="4978400" cy="5867400"/>
            <a:chOff x="3606800" y="685800"/>
            <a:chExt cx="4978400" cy="5867400"/>
          </a:xfrm>
        </p:grpSpPr>
        <p:pic>
          <p:nvPicPr>
            <p:cNvPr id="3" name="Picture 2" descr="196_-LLF018 Larry Franklin Johnny Dennis fishing wirh Amos">
              <a:extLst>
                <a:ext uri="{FF2B5EF4-FFF2-40B4-BE49-F238E27FC236}">
                  <a16:creationId xmlns:a16="http://schemas.microsoft.com/office/drawing/2014/main" id="{938D885A-D119-476A-8102-662DD33DF6C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800" y="685800"/>
              <a:ext cx="49784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6EBB4E3-0AB7-4980-A703-BD3C9E2DC215}"/>
                </a:ext>
              </a:extLst>
            </p:cNvPr>
            <p:cNvSpPr/>
            <p:nvPr/>
          </p:nvSpPr>
          <p:spPr>
            <a:xfrm>
              <a:off x="3606800" y="6210300"/>
              <a:ext cx="4978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196_-LLF018 Larry Franklin Johnny Dennis fishing wirh Amos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4106AC-2453-42F9-BCE1-8AD2540F2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32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2FD9225-2C57-4008-AE16-489F93A8471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11550" y="685800"/>
            <a:ext cx="5167313" cy="5867400"/>
            <a:chOff x="3511550" y="685800"/>
            <a:chExt cx="5167313" cy="5867400"/>
          </a:xfrm>
        </p:grpSpPr>
        <p:pic>
          <p:nvPicPr>
            <p:cNvPr id="3" name="Picture 2" descr="1955-LLF002 Linda Larry Franklin w Lassie and puppies">
              <a:extLst>
                <a:ext uri="{FF2B5EF4-FFF2-40B4-BE49-F238E27FC236}">
                  <a16:creationId xmlns:a16="http://schemas.microsoft.com/office/drawing/2014/main" id="{E92C0C9E-08AB-4DFA-BBDA-BDFF77E3DFC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1550" y="685800"/>
              <a:ext cx="51673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02CD4AA-A755-40AE-B505-84A90AED41A7}"/>
                </a:ext>
              </a:extLst>
            </p:cNvPr>
            <p:cNvSpPr/>
            <p:nvPr/>
          </p:nvSpPr>
          <p:spPr>
            <a:xfrm>
              <a:off x="3511550" y="6210300"/>
              <a:ext cx="51673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1955-LLF002 Linda Larry Franklin w Lassie and puppies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D73FFC-742E-4615-B210-883C0560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471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1C3638E-AAF8-49A9-9AB6-C6FDDC82B0D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76638" y="685800"/>
            <a:ext cx="5037137" cy="5867400"/>
            <a:chOff x="3576638" y="685800"/>
            <a:chExt cx="5037137" cy="5867400"/>
          </a:xfrm>
        </p:grpSpPr>
        <p:pic>
          <p:nvPicPr>
            <p:cNvPr id="3" name="Picture 2" descr="1955-LLF017 Linda, Larry and Frankie at the Maugansville piano - date estimated by the PJs">
              <a:extLst>
                <a:ext uri="{FF2B5EF4-FFF2-40B4-BE49-F238E27FC236}">
                  <a16:creationId xmlns:a16="http://schemas.microsoft.com/office/drawing/2014/main" id="{70C79783-F730-4E10-A416-2DB462727FD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638" y="685800"/>
              <a:ext cx="50371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7DDABD-0C41-4DC3-B6BB-428A72C2B8CF}"/>
                </a:ext>
              </a:extLst>
            </p:cNvPr>
            <p:cNvSpPr/>
            <p:nvPr/>
          </p:nvSpPr>
          <p:spPr>
            <a:xfrm>
              <a:off x="3576638" y="6210300"/>
              <a:ext cx="50371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1955-LLF017 Linda, Larry and Frankie at the Maugansville piano - date estimated by the PJs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9A2CC5-A193-4534-9C83-92BD67A59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854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43546C6-9A87-4A2C-9896-0433D382580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97275" y="685800"/>
            <a:ext cx="4997450" cy="5867400"/>
            <a:chOff x="3597275" y="685800"/>
            <a:chExt cx="4997450" cy="5867400"/>
          </a:xfrm>
        </p:grpSpPr>
        <p:pic>
          <p:nvPicPr>
            <p:cNvPr id="3" name="Picture 2" descr="1955-LLF019 Linda, Larry and Franklin at the Enchanted Forest in 1955 (handwritten)">
              <a:extLst>
                <a:ext uri="{FF2B5EF4-FFF2-40B4-BE49-F238E27FC236}">
                  <a16:creationId xmlns:a16="http://schemas.microsoft.com/office/drawing/2014/main" id="{3D8D4323-13D4-4D8E-B0D3-A3B18CE63E6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7275" y="685800"/>
              <a:ext cx="49974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E09EA3-B10C-412A-8775-79B20F97B4E0}"/>
                </a:ext>
              </a:extLst>
            </p:cNvPr>
            <p:cNvSpPr/>
            <p:nvPr/>
          </p:nvSpPr>
          <p:spPr>
            <a:xfrm>
              <a:off x="3597275" y="6210300"/>
              <a:ext cx="49974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1955-LLF019 Linda, Larry and Franklin at the Enchanted Forest in 1955 (handwritten)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D300E6-041C-460D-B84B-69AD2CEB8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278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FFEB6-73AA-4940-8CD7-C9EAB16B840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40138" y="685800"/>
            <a:ext cx="4911725" cy="5867400"/>
            <a:chOff x="3640138" y="685800"/>
            <a:chExt cx="4911725" cy="5867400"/>
          </a:xfrm>
        </p:grpSpPr>
        <p:pic>
          <p:nvPicPr>
            <p:cNvPr id="3" name="Picture 2" descr="1955-LLF020 Linda, Larry and Franklin at the Enchanted Forest in 1955 (handwritten)">
              <a:extLst>
                <a:ext uri="{FF2B5EF4-FFF2-40B4-BE49-F238E27FC236}">
                  <a16:creationId xmlns:a16="http://schemas.microsoft.com/office/drawing/2014/main" id="{5876C68D-3456-4E58-AD00-3839F3B86F1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0138" y="685800"/>
              <a:ext cx="49117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634740-ACB4-439C-9501-2ADCB5E5524E}"/>
                </a:ext>
              </a:extLst>
            </p:cNvPr>
            <p:cNvSpPr/>
            <p:nvPr/>
          </p:nvSpPr>
          <p:spPr>
            <a:xfrm>
              <a:off x="3640138" y="6210300"/>
              <a:ext cx="49117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1955-LLF020 Linda, Larry and Franklin at the Enchanted Forest in 1955 (handwritten)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E4C1F3-E5B8-4ECF-9F08-FA677E6A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20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AE993D5-86E1-4796-84A2-CF6CB8F77D3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21088" y="685800"/>
            <a:ext cx="4949825" cy="5867400"/>
            <a:chOff x="3621088" y="685800"/>
            <a:chExt cx="4949825" cy="5867400"/>
          </a:xfrm>
        </p:grpSpPr>
        <p:pic>
          <p:nvPicPr>
            <p:cNvPr id="3" name="Picture 2" descr="1955-LLF021 Linda, Larry and Franklin at the Enchanted Forest in 1955 (handwritten)">
              <a:extLst>
                <a:ext uri="{FF2B5EF4-FFF2-40B4-BE49-F238E27FC236}">
                  <a16:creationId xmlns:a16="http://schemas.microsoft.com/office/drawing/2014/main" id="{1DB37863-3F18-4576-80A7-4F98E2D951D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1088" y="685800"/>
              <a:ext cx="49498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F87433-31D3-412C-8183-8460DDA3C617}"/>
                </a:ext>
              </a:extLst>
            </p:cNvPr>
            <p:cNvSpPr/>
            <p:nvPr/>
          </p:nvSpPr>
          <p:spPr>
            <a:xfrm>
              <a:off x="3621088" y="6210300"/>
              <a:ext cx="49498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1955-LLF021 Linda, Larry and Franklin at the Enchanted Forest in 1955 (handwritten)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93E2BC-C597-42C7-BE9F-F73FBCCB9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70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A397CB3-3E05-4E49-A395-E7CFFCD5B66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90938" y="685800"/>
            <a:ext cx="4810125" cy="5867400"/>
            <a:chOff x="3690938" y="685800"/>
            <a:chExt cx="4810125" cy="5867400"/>
          </a:xfrm>
        </p:grpSpPr>
        <p:pic>
          <p:nvPicPr>
            <p:cNvPr id="3" name="Picture 2" descr="1955-LLF022 Linda, Larry and Franklin at the Enchanted Forest in 1955 (handwritten)">
              <a:extLst>
                <a:ext uri="{FF2B5EF4-FFF2-40B4-BE49-F238E27FC236}">
                  <a16:creationId xmlns:a16="http://schemas.microsoft.com/office/drawing/2014/main" id="{F09CD903-8062-4298-92BF-FC4FBB251E7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938" y="685800"/>
              <a:ext cx="48101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F71406-D576-4FBD-8A7C-52FAC042B3F3}"/>
                </a:ext>
              </a:extLst>
            </p:cNvPr>
            <p:cNvSpPr/>
            <p:nvPr/>
          </p:nvSpPr>
          <p:spPr>
            <a:xfrm>
              <a:off x="3690938" y="6210300"/>
              <a:ext cx="48101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1955-LLF022 Linda, Larry and Franklin at the Enchanted Forest in 1955 (handwritten)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BF6B4F-00D2-4488-B22C-02B95F2A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601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882D635-A8D1-41F6-AC8A-DA7B52BC21A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90938" y="685800"/>
            <a:ext cx="4810125" cy="5867400"/>
            <a:chOff x="3690938" y="685800"/>
            <a:chExt cx="4810125" cy="5867400"/>
          </a:xfrm>
        </p:grpSpPr>
        <p:pic>
          <p:nvPicPr>
            <p:cNvPr id="3" name="Picture 2" descr="1955-LLF023 Linda, Larry and Franklin at the Enchanted Forest in 1955 (handwritten)">
              <a:extLst>
                <a:ext uri="{FF2B5EF4-FFF2-40B4-BE49-F238E27FC236}">
                  <a16:creationId xmlns:a16="http://schemas.microsoft.com/office/drawing/2014/main" id="{67F7D2A7-5538-484D-94F1-D43E632B06C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938" y="685800"/>
              <a:ext cx="48101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29C428-8681-4297-9552-3704E7D99B10}"/>
                </a:ext>
              </a:extLst>
            </p:cNvPr>
            <p:cNvSpPr/>
            <p:nvPr/>
          </p:nvSpPr>
          <p:spPr>
            <a:xfrm>
              <a:off x="3690938" y="6210300"/>
              <a:ext cx="48101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1955-LLF023 Linda, Larry and Franklin at the Enchanted Forest in 1955 (handwritten)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889A16-D039-418E-9272-7F685989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673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2B71041-67E1-4F62-8921-D22126E5D76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11563" y="685800"/>
            <a:ext cx="4968875" cy="5867400"/>
            <a:chOff x="3611563" y="685800"/>
            <a:chExt cx="4968875" cy="5867400"/>
          </a:xfrm>
        </p:grpSpPr>
        <p:pic>
          <p:nvPicPr>
            <p:cNvPr id="3" name="Picture 2" descr="1956-LLF001 summertime">
              <a:extLst>
                <a:ext uri="{FF2B5EF4-FFF2-40B4-BE49-F238E27FC236}">
                  <a16:creationId xmlns:a16="http://schemas.microsoft.com/office/drawing/2014/main" id="{3171087A-057D-4542-ACB0-741BA7EBD12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563" y="685800"/>
              <a:ext cx="49688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BBB612-D4D8-4F9E-BD8C-8C70F16E247A}"/>
                </a:ext>
              </a:extLst>
            </p:cNvPr>
            <p:cNvSpPr/>
            <p:nvPr/>
          </p:nvSpPr>
          <p:spPr>
            <a:xfrm>
              <a:off x="3611563" y="6210300"/>
              <a:ext cx="49688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1956-LLF001 summertime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4AEA7C-5C11-4988-9D27-ACB2B089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18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96BC087-F55E-41DF-BEC9-BA99E2E093D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35375" y="685800"/>
            <a:ext cx="4921250" cy="5867400"/>
            <a:chOff x="3635375" y="685800"/>
            <a:chExt cx="4921250" cy="5867400"/>
          </a:xfrm>
        </p:grpSpPr>
        <p:pic>
          <p:nvPicPr>
            <p:cNvPr id="3" name="Picture 2" descr="1958-LLF005 Christmas 1958 at Maugansville">
              <a:extLst>
                <a:ext uri="{FF2B5EF4-FFF2-40B4-BE49-F238E27FC236}">
                  <a16:creationId xmlns:a16="http://schemas.microsoft.com/office/drawing/2014/main" id="{683BEB6A-7340-49B8-9AF7-4DB0D8F5ED2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5375" y="685800"/>
              <a:ext cx="49212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7B557F4-90FE-4064-9615-036F8C7F3688}"/>
                </a:ext>
              </a:extLst>
            </p:cNvPr>
            <p:cNvSpPr/>
            <p:nvPr/>
          </p:nvSpPr>
          <p:spPr>
            <a:xfrm>
              <a:off x="3635375" y="6210300"/>
              <a:ext cx="49212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1958-LLF005 Christmas 1958 at Maugansville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241AAE-A194-437C-A365-F20287FD1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156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8D3DC2D-E784-4F37-9504-590D47059D0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40125" y="685800"/>
            <a:ext cx="5111750" cy="5867400"/>
            <a:chOff x="3540125" y="685800"/>
            <a:chExt cx="5111750" cy="5867400"/>
          </a:xfrm>
        </p:grpSpPr>
        <p:pic>
          <p:nvPicPr>
            <p:cNvPr id="3" name="Picture 2" descr="1958-LLF006 Larry and Franklin Cub Scouts 1958">
              <a:extLst>
                <a:ext uri="{FF2B5EF4-FFF2-40B4-BE49-F238E27FC236}">
                  <a16:creationId xmlns:a16="http://schemas.microsoft.com/office/drawing/2014/main" id="{FDB91BFA-A912-4F95-BD63-5937E9F330D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0125" y="685800"/>
              <a:ext cx="51117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E072BBF-E9E5-488B-8182-85F773D44EC7}"/>
                </a:ext>
              </a:extLst>
            </p:cNvPr>
            <p:cNvSpPr/>
            <p:nvPr/>
          </p:nvSpPr>
          <p:spPr>
            <a:xfrm>
              <a:off x="3540125" y="6210300"/>
              <a:ext cx="51117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/>
                <a:t>1958-LLF006 Larry and Franklin Cub Scouts 1958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29C265-EC33-4F7C-A791-C4135416B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063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474EE3-C64F-4589-BC8F-7E7A7EB7A2F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54400" y="685800"/>
            <a:ext cx="5281613" cy="5867400"/>
            <a:chOff x="3454400" y="685800"/>
            <a:chExt cx="5281613" cy="5867400"/>
          </a:xfrm>
        </p:grpSpPr>
        <p:pic>
          <p:nvPicPr>
            <p:cNvPr id="3" name="Picture 2" descr="1958-LLF014 - Franklin, Linda and Larry in cub scout and brownie uniforms - 1958 slide date">
              <a:extLst>
                <a:ext uri="{FF2B5EF4-FFF2-40B4-BE49-F238E27FC236}">
                  <a16:creationId xmlns:a16="http://schemas.microsoft.com/office/drawing/2014/main" id="{0488EABE-DB84-4496-B480-A57434F8EF9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4400" y="685800"/>
              <a:ext cx="52816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512DA7-4E61-4FD5-B886-BB409704D934}"/>
                </a:ext>
              </a:extLst>
            </p:cNvPr>
            <p:cNvSpPr/>
            <p:nvPr/>
          </p:nvSpPr>
          <p:spPr>
            <a:xfrm>
              <a:off x="3454400" y="6210300"/>
              <a:ext cx="52816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1958-LLF014 - Franklin, Linda and Larry in cub scout and brownie uniforms - 1958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3E0A20-13B5-42B8-B010-C48D28EB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998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952ABA7-06DD-4CC4-BD18-CAE16806B95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79800" y="685800"/>
            <a:ext cx="5230813" cy="5867400"/>
            <a:chOff x="3479800" y="685800"/>
            <a:chExt cx="5230813" cy="5867400"/>
          </a:xfrm>
        </p:grpSpPr>
        <p:pic>
          <p:nvPicPr>
            <p:cNvPr id="3" name="Picture 2" descr="1959-LLF004 Ready for 1st day of school Sept 1959">
              <a:extLst>
                <a:ext uri="{FF2B5EF4-FFF2-40B4-BE49-F238E27FC236}">
                  <a16:creationId xmlns:a16="http://schemas.microsoft.com/office/drawing/2014/main" id="{96FBF64E-FDAF-4A30-BCB4-5873BA135B2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800" y="685800"/>
              <a:ext cx="52308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FBE96D-30F8-4171-A9DB-1BC70CA859D9}"/>
                </a:ext>
              </a:extLst>
            </p:cNvPr>
            <p:cNvSpPr/>
            <p:nvPr/>
          </p:nvSpPr>
          <p:spPr>
            <a:xfrm>
              <a:off x="3479800" y="6210300"/>
              <a:ext cx="52308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/>
                <a:t>1959-LLF004 Ready for 1st day of school Sept 1959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190861-8ACC-440F-9CCC-7C9E855F6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532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5A999BF-4997-40A9-861B-624A82CCFD9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775075" y="685800"/>
            <a:ext cx="4640263" cy="5867400"/>
            <a:chOff x="3775075" y="685800"/>
            <a:chExt cx="4640263" cy="5867400"/>
          </a:xfrm>
        </p:grpSpPr>
        <p:pic>
          <p:nvPicPr>
            <p:cNvPr id="3" name="Picture 2" descr="1959-LLF012 The Boys in Action - Frankie and Larry in the kitchen at Maugansville 1959 slide date">
              <a:extLst>
                <a:ext uri="{FF2B5EF4-FFF2-40B4-BE49-F238E27FC236}">
                  <a16:creationId xmlns:a16="http://schemas.microsoft.com/office/drawing/2014/main" id="{3ECD4CEE-B8BB-40AD-BD8D-E99ED5FA612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5075" y="685800"/>
              <a:ext cx="46402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FB5129-80F2-4714-8A64-956A542D48B0}"/>
                </a:ext>
              </a:extLst>
            </p:cNvPr>
            <p:cNvSpPr/>
            <p:nvPr/>
          </p:nvSpPr>
          <p:spPr>
            <a:xfrm>
              <a:off x="3775075" y="6210300"/>
              <a:ext cx="46402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1959-LLF012 The Boys in Action - Frankie and Larry in the kitchen at Maugansville 1959 slide date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0B8759-8852-4F5A-91D5-82F039CFC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16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EBB97F3-A944-443F-9899-8F95D6E5100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9988" y="-226219"/>
            <a:ext cx="7310437" cy="7310437"/>
            <a:chOff x="2439988" y="-226219"/>
            <a:chExt cx="7310437" cy="7310437"/>
          </a:xfrm>
        </p:grpSpPr>
        <p:pic>
          <p:nvPicPr>
            <p:cNvPr id="3" name="Picture 2" descr="1960-LLF009 Linda Larry Franklin w Hazel Aunt Hannah &amp; Bob Rumsby">
              <a:extLst>
                <a:ext uri="{FF2B5EF4-FFF2-40B4-BE49-F238E27FC236}">
                  <a16:creationId xmlns:a16="http://schemas.microsoft.com/office/drawing/2014/main" id="{5E41DC66-A4D0-4C57-ADB7-3DC08906A51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439988" y="685800"/>
              <a:ext cx="73104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A92C87-6367-4C51-B18E-7743F1C7D9CF}"/>
                </a:ext>
              </a:extLst>
            </p:cNvPr>
            <p:cNvSpPr/>
            <p:nvPr/>
          </p:nvSpPr>
          <p:spPr>
            <a:xfrm>
              <a:off x="2439988" y="6210300"/>
              <a:ext cx="73104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/>
                <a:t>1960-LLF009 Linda Larry Franklin w Hazel Aunt Hannah &amp; Bob Rumsby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FD591F-A7E0-40AF-AF95-0194CB94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99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19979CC-4174-40F5-B25A-87B403CB33D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76638" y="685800"/>
            <a:ext cx="5038725" cy="5867400"/>
            <a:chOff x="3576638" y="685800"/>
            <a:chExt cx="5038725" cy="5867400"/>
          </a:xfrm>
        </p:grpSpPr>
        <p:pic>
          <p:nvPicPr>
            <p:cNvPr id="3" name="Picture 2" descr="1960-LLF013 An adorable trio - Franklin, Linda and Larry Baer - 1960">
              <a:extLst>
                <a:ext uri="{FF2B5EF4-FFF2-40B4-BE49-F238E27FC236}">
                  <a16:creationId xmlns:a16="http://schemas.microsoft.com/office/drawing/2014/main" id="{E9928356-75DF-44B6-BD3F-DC7D890EF29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638" y="685800"/>
              <a:ext cx="50387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51AFF62-BB12-4C05-92B8-49AA65F86AD0}"/>
                </a:ext>
              </a:extLst>
            </p:cNvPr>
            <p:cNvSpPr/>
            <p:nvPr/>
          </p:nvSpPr>
          <p:spPr>
            <a:xfrm>
              <a:off x="3576638" y="6210300"/>
              <a:ext cx="50387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1960-LLF013 An adorable trio - Franklin, Linda and Larry Baer - 1960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247038-632C-4AE0-8F19-51C134A6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279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74E2851-DDE1-485F-84F6-062714DB551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87750" y="685800"/>
            <a:ext cx="5014913" cy="5867400"/>
            <a:chOff x="3587750" y="685800"/>
            <a:chExt cx="5014913" cy="5867400"/>
          </a:xfrm>
        </p:grpSpPr>
        <p:pic>
          <p:nvPicPr>
            <p:cNvPr id="3" name="Picture 2" descr="1960-LLF015 The Snow Fort Winter 1960 - Larry and friends 1960">
              <a:extLst>
                <a:ext uri="{FF2B5EF4-FFF2-40B4-BE49-F238E27FC236}">
                  <a16:creationId xmlns:a16="http://schemas.microsoft.com/office/drawing/2014/main" id="{6F32D759-A157-4791-B433-6D6357092F7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7750" y="685800"/>
              <a:ext cx="50149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8AF3B8-94EA-44AC-A665-A2EEF0EA9F55}"/>
                </a:ext>
              </a:extLst>
            </p:cNvPr>
            <p:cNvSpPr/>
            <p:nvPr/>
          </p:nvSpPr>
          <p:spPr>
            <a:xfrm>
              <a:off x="3587750" y="6210300"/>
              <a:ext cx="50149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1960-LLF015 The Snow Fort Winter 1960 - Larry and friends 1960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757251-7B99-4ACC-8274-94CF832B3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455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DA86E6B-271A-4BD2-8C11-E846C6BF5D4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67125" y="685800"/>
            <a:ext cx="4856163" cy="5867400"/>
            <a:chOff x="3667125" y="685800"/>
            <a:chExt cx="4856163" cy="5867400"/>
          </a:xfrm>
        </p:grpSpPr>
        <p:pic>
          <p:nvPicPr>
            <p:cNvPr id="3" name="Picture 2" descr="1960-LLF016 The Snow Fort Winter 1960 - Larry and Franklin 1960">
              <a:extLst>
                <a:ext uri="{FF2B5EF4-FFF2-40B4-BE49-F238E27FC236}">
                  <a16:creationId xmlns:a16="http://schemas.microsoft.com/office/drawing/2014/main" id="{B74D6924-0D80-46DE-A72B-2DA76B87FA3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7125" y="685800"/>
              <a:ext cx="48561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86BF30-2244-4C7E-BCBF-807CCF5A700A}"/>
                </a:ext>
              </a:extLst>
            </p:cNvPr>
            <p:cNvSpPr/>
            <p:nvPr/>
          </p:nvSpPr>
          <p:spPr>
            <a:xfrm>
              <a:off x="3667125" y="6210300"/>
              <a:ext cx="4856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1960-LLF016 The Snow Fort Winter 1960 - Larry and Franklin 1960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6D555F-788E-41B2-A075-00EE4C0E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647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DDED1FE-C14A-4787-A46D-1AD097DD825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05200" y="685800"/>
            <a:ext cx="5180013" cy="5867400"/>
            <a:chOff x="3505200" y="685800"/>
            <a:chExt cx="5180013" cy="5867400"/>
          </a:xfrm>
        </p:grpSpPr>
        <p:pic>
          <p:nvPicPr>
            <p:cNvPr id="3" name="Picture 2" descr="1962-LLF003 Portia Washington Pittman daughter of BTWashinton">
              <a:extLst>
                <a:ext uri="{FF2B5EF4-FFF2-40B4-BE49-F238E27FC236}">
                  <a16:creationId xmlns:a16="http://schemas.microsoft.com/office/drawing/2014/main" id="{6C7F1FAC-853E-4E02-A1A4-45638A90E77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200" y="685800"/>
              <a:ext cx="51800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2EE8D2-B083-44BE-8251-5660E9EF7794}"/>
                </a:ext>
              </a:extLst>
            </p:cNvPr>
            <p:cNvSpPr/>
            <p:nvPr/>
          </p:nvSpPr>
          <p:spPr>
            <a:xfrm>
              <a:off x="3505200" y="6210300"/>
              <a:ext cx="51800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1962-LLF003 Portia Washington Pittman daughter of BTWashinton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6FED29-BDCC-4711-AEC9-924CD66AE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11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0F5C7E1-76A7-4BDE-939D-979546C03EC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084388" y="685800"/>
            <a:ext cx="8023225" cy="5867400"/>
            <a:chOff x="2084388" y="685800"/>
            <a:chExt cx="8023225" cy="5867400"/>
          </a:xfrm>
        </p:grpSpPr>
        <p:pic>
          <p:nvPicPr>
            <p:cNvPr id="3" name="Picture 2" descr="1964-LLF010 Larry and Frank on the Maugansville couch (shot by Bill perhaps) at Christmas 1964">
              <a:extLst>
                <a:ext uri="{FF2B5EF4-FFF2-40B4-BE49-F238E27FC236}">
                  <a16:creationId xmlns:a16="http://schemas.microsoft.com/office/drawing/2014/main" id="{6AE1988A-99BE-4A7F-924D-D44CFF97F60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4388" y="685800"/>
              <a:ext cx="80232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635F4F-5265-456C-A4B6-0ABCDB85E2AA}"/>
                </a:ext>
              </a:extLst>
            </p:cNvPr>
            <p:cNvSpPr/>
            <p:nvPr/>
          </p:nvSpPr>
          <p:spPr>
            <a:xfrm>
              <a:off x="2084388" y="6210300"/>
              <a:ext cx="80232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1964-LLF010 Larry and Frank on the Maugansville couch (shot by Bill perhaps) at Christmas 1964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F77F69-465F-46B0-B486-C632CC660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550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F3693CD-328C-4FE2-9917-2F409E6A7EB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876425" y="685800"/>
            <a:ext cx="8437563" cy="5867400"/>
            <a:chOff x="1876425" y="685800"/>
            <a:chExt cx="8437563" cy="5867400"/>
          </a:xfrm>
        </p:grpSpPr>
        <p:pic>
          <p:nvPicPr>
            <p:cNvPr id="3" name="Picture 2" descr="1964-LLF011 Bill Linda Larry Franklin playing cards at Maugansville living room">
              <a:extLst>
                <a:ext uri="{FF2B5EF4-FFF2-40B4-BE49-F238E27FC236}">
                  <a16:creationId xmlns:a16="http://schemas.microsoft.com/office/drawing/2014/main" id="{B0B996B3-C1B8-4CC3-9595-3069DAF0DA1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425" y="685800"/>
              <a:ext cx="84375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F55453-84D0-4C18-A3BD-1D2F61F2B4DB}"/>
                </a:ext>
              </a:extLst>
            </p:cNvPr>
            <p:cNvSpPr/>
            <p:nvPr/>
          </p:nvSpPr>
          <p:spPr>
            <a:xfrm>
              <a:off x="1876425" y="6210300"/>
              <a:ext cx="84375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1964-LLF011 Bill Linda Larry Franklin playing cards at Maugansville living room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34AB3B-666B-45AC-9ABA-9ACB205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3121-948F-45E9-8026-D947DC1069A9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54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815</Words>
  <Application>Microsoft Office PowerPoint</Application>
  <PresentationFormat>Widescreen</PresentationFormat>
  <Paragraphs>124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Calibri</vt:lpstr>
      <vt:lpstr>Calibri Light</vt:lpstr>
      <vt:lpstr>Office Theme</vt:lpstr>
      <vt:lpstr>LDB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LLF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Owner</dc:creator>
  <cp:lastModifiedBy>Owner</cp:lastModifiedBy>
  <cp:revision>3</cp:revision>
  <dcterms:created xsi:type="dcterms:W3CDTF">2021-02-13T15:22:39Z</dcterms:created>
  <dcterms:modified xsi:type="dcterms:W3CDTF">2021-02-13T15:38:30Z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2812913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D8.0.1</vt:lpwstr>
  </property>
</Properties>
</file>